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Relationship Id="rId15" Type="http://schemas.openxmlformats.org/officeDocument/2006/relationships/image" Target="../media/image133.png"/><Relationship Id="rId16" Type="http://schemas.openxmlformats.org/officeDocument/2006/relationships/image" Target="../media/image134.png"/><Relationship Id="rId17" Type="http://schemas.openxmlformats.org/officeDocument/2006/relationships/image" Target="../media/image135.png"/><Relationship Id="rId18" Type="http://schemas.openxmlformats.org/officeDocument/2006/relationships/image" Target="../media/image136.png"/><Relationship Id="rId19" Type="http://schemas.openxmlformats.org/officeDocument/2006/relationships/image" Target="../media/image137.png"/><Relationship Id="rId20" Type="http://schemas.openxmlformats.org/officeDocument/2006/relationships/image" Target="../media/image138.png"/><Relationship Id="rId21" Type="http://schemas.openxmlformats.org/officeDocument/2006/relationships/image" Target="../media/image139.png"/><Relationship Id="rId22" Type="http://schemas.openxmlformats.org/officeDocument/2006/relationships/image" Target="../media/image140.png"/><Relationship Id="rId23" Type="http://schemas.openxmlformats.org/officeDocument/2006/relationships/image" Target="../media/image141.png"/><Relationship Id="rId24" Type="http://schemas.openxmlformats.org/officeDocument/2006/relationships/image" Target="../media/image142.png"/><Relationship Id="rId25" Type="http://schemas.openxmlformats.org/officeDocument/2006/relationships/image" Target="../media/image143.png"/><Relationship Id="rId26" Type="http://schemas.openxmlformats.org/officeDocument/2006/relationships/image" Target="../media/image144.png"/><Relationship Id="rId27" Type="http://schemas.openxmlformats.org/officeDocument/2006/relationships/image" Target="../media/image145.png"/><Relationship Id="rId28" Type="http://schemas.openxmlformats.org/officeDocument/2006/relationships/image" Target="../media/image146.png"/><Relationship Id="rId29" Type="http://schemas.openxmlformats.org/officeDocument/2006/relationships/image" Target="../media/image147.png"/><Relationship Id="rId30" Type="http://schemas.openxmlformats.org/officeDocument/2006/relationships/image" Target="../media/image14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Relationship Id="rId16" Type="http://schemas.openxmlformats.org/officeDocument/2006/relationships/image" Target="../media/image167.png"/><Relationship Id="rId17" Type="http://schemas.openxmlformats.org/officeDocument/2006/relationships/image" Target="../media/image168.png"/><Relationship Id="rId18" Type="http://schemas.openxmlformats.org/officeDocument/2006/relationships/image" Target="../media/image169.png"/><Relationship Id="rId19" Type="http://schemas.openxmlformats.org/officeDocument/2006/relationships/image" Target="../media/image170.png"/><Relationship Id="rId20" Type="http://schemas.openxmlformats.org/officeDocument/2006/relationships/image" Target="../media/image171.png"/><Relationship Id="rId21" Type="http://schemas.openxmlformats.org/officeDocument/2006/relationships/image" Target="../media/image172.png"/><Relationship Id="rId22" Type="http://schemas.openxmlformats.org/officeDocument/2006/relationships/image" Target="../media/image173.png"/><Relationship Id="rId23" Type="http://schemas.openxmlformats.org/officeDocument/2006/relationships/image" Target="../media/image174.png"/><Relationship Id="rId24" Type="http://schemas.openxmlformats.org/officeDocument/2006/relationships/image" Target="../media/image175.png"/><Relationship Id="rId25" Type="http://schemas.openxmlformats.org/officeDocument/2006/relationships/image" Target="../media/image17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7506" y="3235897"/>
            <a:ext cx="8929190" cy="2558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18728" y="5762305"/>
            <a:ext cx="10448259" cy="905547"/>
            <a:chOff x="3918728" y="5762305"/>
            <a:chExt cx="10448259" cy="9055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8728" y="5762305"/>
              <a:ext cx="10448259" cy="9055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31334" y="5886845"/>
            <a:ext cx="10586475" cy="7570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0678" y="4754296"/>
            <a:ext cx="15899929" cy="8015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52086" y="1812342"/>
            <a:ext cx="7894208" cy="12807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35042" y="2835009"/>
            <a:ext cx="9127104" cy="12807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49429" y="5074287"/>
            <a:ext cx="3127692" cy="7928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6987" y="1464495"/>
            <a:ext cx="11868310" cy="13352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7852" y="4682768"/>
            <a:ext cx="12857192" cy="9372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08" y="7277633"/>
            <a:ext cx="15936879" cy="9400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78119" y="414677"/>
            <a:ext cx="1867228" cy="12771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3781" y="1595754"/>
            <a:ext cx="4112755" cy="7520099"/>
            <a:chOff x="1193781" y="1595754"/>
            <a:chExt cx="4112755" cy="75200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038107" y="1595754"/>
              <a:ext cx="2598251" cy="2598251"/>
              <a:chOff x="2038107" y="1595754"/>
              <a:chExt cx="2598251" cy="259825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038107" y="1595754"/>
                <a:ext cx="2598251" cy="2598251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068" y="4933096"/>
              <a:ext cx="4151062" cy="38808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16286" y="1666608"/>
            <a:ext cx="3890238" cy="6952498"/>
            <a:chOff x="12516286" y="1666608"/>
            <a:chExt cx="3890238" cy="69524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70573" y="4794436"/>
              <a:ext cx="3966076" cy="387937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3270098" y="1666608"/>
              <a:ext cx="2382610" cy="2382610"/>
              <a:chOff x="13270098" y="1666608"/>
              <a:chExt cx="2382610" cy="23826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270098" y="1666608"/>
                <a:ext cx="2382610" cy="238261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427390" y="1554444"/>
            <a:ext cx="3430924" cy="7061342"/>
            <a:chOff x="7427390" y="1554444"/>
            <a:chExt cx="3430924" cy="70613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81677" y="4791115"/>
              <a:ext cx="3501020" cy="388089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756032" y="1554444"/>
              <a:ext cx="2294739" cy="2627890"/>
              <a:chOff x="7756032" y="1554444"/>
              <a:chExt cx="2294739" cy="26278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56032" y="1554444"/>
                <a:ext cx="2294739" cy="2627890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47593" y="194368"/>
            <a:ext cx="6900735" cy="127712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8047" y="1336866"/>
            <a:ext cx="9823819" cy="6321337"/>
            <a:chOff x="1208047" y="1336866"/>
            <a:chExt cx="9823819" cy="63213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047" y="1336866"/>
              <a:ext cx="9823819" cy="63213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5438" y="1294990"/>
            <a:ext cx="3980009" cy="42017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77108" y="4388966"/>
            <a:ext cx="7100794" cy="12858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08619" y="220729"/>
            <a:ext cx="7986447" cy="128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08315" y="2728646"/>
            <a:ext cx="10069084" cy="7188003"/>
            <a:chOff x="4108315" y="2728646"/>
            <a:chExt cx="10069084" cy="71880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8315" y="2728646"/>
              <a:ext cx="10069084" cy="718800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94688" y="1283617"/>
            <a:ext cx="3619719" cy="6607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08619" y="220729"/>
            <a:ext cx="7986447" cy="128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08315" y="2728646"/>
            <a:ext cx="10069084" cy="7188003"/>
            <a:chOff x="4108315" y="2728646"/>
            <a:chExt cx="10069084" cy="71880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8315" y="2728646"/>
              <a:ext cx="10069084" cy="718800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69756" y="1283617"/>
            <a:ext cx="3177832" cy="6672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31969" y="3068421"/>
            <a:ext cx="4443831" cy="6533756"/>
            <a:chOff x="9831969" y="3068421"/>
            <a:chExt cx="4443831" cy="65337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31969" y="3068421"/>
              <a:ext cx="4443831" cy="65337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44894" y="1004661"/>
            <a:ext cx="2058821" cy="1071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05380" y="2962948"/>
            <a:ext cx="5365111" cy="6171429"/>
            <a:chOff x="10405380" y="2962948"/>
            <a:chExt cx="5365111" cy="61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05380" y="2962948"/>
              <a:ext cx="5365111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8198" y="3642345"/>
            <a:ext cx="6693454" cy="4784200"/>
            <a:chOff x="1528198" y="3642345"/>
            <a:chExt cx="6693454" cy="47842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381" y="3588527"/>
              <a:ext cx="5649763" cy="66141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0277" y="4718163"/>
              <a:ext cx="4689659" cy="66177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7185" y="5812536"/>
              <a:ext cx="3078362" cy="66141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2796" y="6856125"/>
              <a:ext cx="6504744" cy="6617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2802" y="7860125"/>
              <a:ext cx="5396464" cy="6617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95620" y="1880106"/>
            <a:ext cx="4714172" cy="65884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6244365" y="5737412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97376" y="1510163"/>
            <a:ext cx="11962733" cy="8539820"/>
            <a:chOff x="2697376" y="1510163"/>
            <a:chExt cx="11962733" cy="85398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376" y="1510163"/>
              <a:ext cx="11962733" cy="85398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78743" y="6359328"/>
            <a:ext cx="2624213" cy="2624213"/>
            <a:chOff x="8678743" y="6359328"/>
            <a:chExt cx="2624213" cy="26242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743" y="6359328"/>
              <a:ext cx="2624213" cy="262421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66241" y="220729"/>
            <a:ext cx="7986447" cy="128161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63578" y="85285"/>
            <a:ext cx="7671115" cy="128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26729" y="3348827"/>
            <a:ext cx="496161" cy="496161"/>
            <a:chOff x="4226729" y="3348827"/>
            <a:chExt cx="496161" cy="49616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6729" y="3348827"/>
              <a:ext cx="496161" cy="4961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0429" y="1384172"/>
            <a:ext cx="3289854" cy="4921631"/>
            <a:chOff x="600429" y="1384172"/>
            <a:chExt cx="3289854" cy="492163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0429" y="1384172"/>
              <a:ext cx="3289854" cy="4058927"/>
              <a:chOff x="600429" y="1384172"/>
              <a:chExt cx="3289854" cy="4058927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600429" y="1384172"/>
                <a:ext cx="3289854" cy="4058927"/>
                <a:chOff x="600429" y="1384172"/>
                <a:chExt cx="3289854" cy="4058927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00429" y="1384172"/>
                  <a:ext cx="3289854" cy="4058927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6346" y="1589259"/>
                <a:ext cx="2449821" cy="547339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981" y="2412568"/>
              <a:ext cx="3233344" cy="39602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0429" y="6005601"/>
            <a:ext cx="3289854" cy="4058927"/>
            <a:chOff x="600429" y="6005601"/>
            <a:chExt cx="3289854" cy="405892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00429" y="6005601"/>
              <a:ext cx="3289854" cy="4058927"/>
              <a:chOff x="600429" y="6005601"/>
              <a:chExt cx="3289854" cy="405892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00429" y="6005601"/>
                <a:ext cx="3289854" cy="405892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344" y="6237506"/>
              <a:ext cx="2633588" cy="54703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1106" y="7812607"/>
              <a:ext cx="3289962" cy="973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54130" y="1384172"/>
            <a:ext cx="3560665" cy="4058927"/>
            <a:chOff x="9554130" y="1384172"/>
            <a:chExt cx="3560665" cy="405892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554130" y="1384172"/>
              <a:ext cx="3560665" cy="4058927"/>
              <a:chOff x="9554130" y="1384172"/>
              <a:chExt cx="3560665" cy="405892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554130" y="1384172"/>
                <a:ext cx="3560665" cy="405892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616395" y="1634977"/>
              <a:ext cx="3382177" cy="3645378"/>
              <a:chOff x="9616395" y="1634977"/>
              <a:chExt cx="3382177" cy="364537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628798" y="1589264"/>
                <a:ext cx="2913962" cy="5470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570682" y="2427015"/>
                <a:ext cx="3526624" cy="1400346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648160" y="3954673"/>
                <a:ext cx="3432572" cy="139638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474810" y="6005601"/>
            <a:ext cx="3289854" cy="4058927"/>
            <a:chOff x="4474810" y="6005601"/>
            <a:chExt cx="3289854" cy="405892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474810" y="6005601"/>
              <a:ext cx="3289854" cy="4058927"/>
              <a:chOff x="4474810" y="6005601"/>
              <a:chExt cx="3289854" cy="405892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474810" y="6005601"/>
                <a:ext cx="3289854" cy="4058927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10732" y="7546242"/>
              <a:ext cx="3265648" cy="1437526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10734" y="6202449"/>
              <a:ext cx="2956628" cy="5473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161134" y="1364802"/>
            <a:ext cx="3289854" cy="4058927"/>
            <a:chOff x="14161134" y="1364802"/>
            <a:chExt cx="3289854" cy="405892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4161134" y="1364802"/>
              <a:ext cx="3289854" cy="4058927"/>
              <a:chOff x="14161134" y="1364802"/>
              <a:chExt cx="3289854" cy="40589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161134" y="1364802"/>
                <a:ext cx="3289854" cy="4058927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97062" y="2905440"/>
              <a:ext cx="3146185" cy="973995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197052" y="1561649"/>
              <a:ext cx="2731719" cy="54733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036553" y="1384172"/>
            <a:ext cx="3289854" cy="4058927"/>
            <a:chOff x="5036553" y="1384172"/>
            <a:chExt cx="3289854" cy="405892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036553" y="1384172"/>
              <a:ext cx="3289854" cy="4058927"/>
              <a:chOff x="5036553" y="1384172"/>
              <a:chExt cx="3289854" cy="405892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036553" y="1384172"/>
                <a:ext cx="3289854" cy="4058927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72477" y="2924811"/>
              <a:ext cx="3233344" cy="1826392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72471" y="1581020"/>
              <a:ext cx="2731719" cy="54733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339101" y="6005601"/>
            <a:ext cx="9111886" cy="4058927"/>
            <a:chOff x="8339101" y="6005601"/>
            <a:chExt cx="9111886" cy="4058927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8339101" y="6005601"/>
              <a:ext cx="9111886" cy="4058927"/>
              <a:chOff x="8339101" y="6005601"/>
              <a:chExt cx="9111886" cy="405892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339101" y="6005601"/>
                <a:ext cx="9111886" cy="4058927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70639" y="7059573"/>
              <a:ext cx="9011966" cy="2680619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58210" y="6202448"/>
              <a:ext cx="2309634" cy="5467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646696" y="3348827"/>
            <a:ext cx="496161" cy="496161"/>
            <a:chOff x="8646696" y="3348827"/>
            <a:chExt cx="496161" cy="49616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46696" y="3348827"/>
              <a:ext cx="496161" cy="49616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432193" y="3348827"/>
            <a:ext cx="496161" cy="496161"/>
            <a:chOff x="13432193" y="3348827"/>
            <a:chExt cx="496161" cy="49616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432193" y="3348827"/>
              <a:ext cx="496161" cy="49616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943643" y="8073806"/>
            <a:ext cx="496161" cy="496161"/>
            <a:chOff x="3943643" y="8073806"/>
            <a:chExt cx="496161" cy="49616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43643" y="8073806"/>
              <a:ext cx="496161" cy="49616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830245" y="8109520"/>
            <a:ext cx="496161" cy="496161"/>
            <a:chOff x="7830245" y="8109520"/>
            <a:chExt cx="496161" cy="49616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830245" y="8109520"/>
              <a:ext cx="496161" cy="4961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90502" y="1730206"/>
            <a:ext cx="14428519" cy="6386572"/>
            <a:chOff x="1890502" y="1730206"/>
            <a:chExt cx="14428519" cy="63865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502" y="1730206"/>
              <a:ext cx="14428519" cy="63865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29210" y="4859193"/>
            <a:ext cx="4088980" cy="5533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38122" y="2573162"/>
            <a:ext cx="13533281" cy="5139391"/>
            <a:chOff x="2338122" y="2573162"/>
            <a:chExt cx="13533281" cy="51393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0027" y="5223726"/>
              <a:ext cx="3625814" cy="254152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479343" y="2661626"/>
              <a:ext cx="1268091" cy="1652848"/>
              <a:chOff x="3479343" y="2661626"/>
              <a:chExt cx="1268091" cy="165284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79343" y="2661626"/>
                <a:ext cx="1268091" cy="16528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200225" y="2573162"/>
              <a:ext cx="1493761" cy="1652848"/>
              <a:chOff x="8200225" y="2573162"/>
              <a:chExt cx="1493761" cy="165284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00225" y="2573162"/>
                <a:ext cx="1493761" cy="16528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45902" y="2756105"/>
              <a:ext cx="1652848" cy="1286962"/>
              <a:chOff x="13145902" y="2756105"/>
              <a:chExt cx="1652848" cy="128696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145902" y="2756105"/>
                <a:ext cx="1652848" cy="1286962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29463" y="5223726"/>
              <a:ext cx="3625814" cy="254152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2774" y="5223726"/>
              <a:ext cx="3625814" cy="25415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52052" y="4876485"/>
            <a:ext cx="4296261" cy="5533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83088" y="4876488"/>
            <a:ext cx="3467400" cy="5622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0321" y="345507"/>
            <a:ext cx="3242856" cy="128162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00005" y="6011287"/>
            <a:ext cx="1231209" cy="66722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37089" y="6011287"/>
            <a:ext cx="1231209" cy="66722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54788" y="6011287"/>
            <a:ext cx="1231209" cy="65884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8047" y="1336866"/>
            <a:ext cx="9823819" cy="6321337"/>
            <a:chOff x="1208047" y="1336866"/>
            <a:chExt cx="9823819" cy="63213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047" y="1336866"/>
              <a:ext cx="9823819" cy="63213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5438" y="1294990"/>
            <a:ext cx="3910566" cy="42017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43950" y="4388965"/>
            <a:ext cx="3102447" cy="12858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79864" y="1736197"/>
            <a:ext cx="8076190" cy="7514286"/>
            <a:chOff x="10879864" y="1736197"/>
            <a:chExt cx="8076190" cy="751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879864" y="1736197"/>
              <a:ext cx="8068060" cy="7513114"/>
              <a:chOff x="10879864" y="1736197"/>
              <a:chExt cx="8068060" cy="75131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879864" y="1736197"/>
                <a:ext cx="8068060" cy="7513114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3527" y="5114765"/>
              <a:ext cx="2865034" cy="264563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111590" y="3402509"/>
              <a:ext cx="2223071" cy="1535674"/>
              <a:chOff x="13111590" y="3402509"/>
              <a:chExt cx="2223071" cy="153567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11590" y="3402509"/>
                <a:ext cx="2223071" cy="1535674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74551" y="2884224"/>
              <a:ext cx="1832143" cy="5573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94718" y="1774292"/>
            <a:ext cx="8068060" cy="7513114"/>
            <a:chOff x="4994718" y="1774292"/>
            <a:chExt cx="8068060" cy="75131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4718" y="1774292"/>
              <a:ext cx="8068060" cy="75131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854921" y="1812387"/>
            <a:ext cx="8076190" cy="7514286"/>
            <a:chOff x="-854921" y="1812387"/>
            <a:chExt cx="8076190" cy="75142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854921" y="1812387"/>
              <a:ext cx="8068060" cy="7513114"/>
              <a:chOff x="-854921" y="1812387"/>
              <a:chExt cx="8068060" cy="751311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854921" y="1812387"/>
                <a:ext cx="8068060" cy="75131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425098" y="6279806"/>
              <a:ext cx="805909" cy="805909"/>
              <a:chOff x="3425098" y="6279806"/>
              <a:chExt cx="805909" cy="80590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25098" y="6279806"/>
                <a:ext cx="805909" cy="80590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258479" y="5538034"/>
              <a:ext cx="1629097" cy="485471"/>
              <a:chOff x="2258479" y="5538034"/>
              <a:chExt cx="1629097" cy="4854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258479" y="5538034"/>
                <a:ext cx="1629097" cy="48547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5712" y="5659915"/>
              <a:ext cx="816277" cy="227043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360597" y="4900122"/>
              <a:ext cx="3596600" cy="485471"/>
              <a:chOff x="1360597" y="4900122"/>
              <a:chExt cx="3596600" cy="48547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60597" y="4900122"/>
                <a:ext cx="3596600" cy="48547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4318" y="4963499"/>
              <a:ext cx="670213" cy="39067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05912" y="4269117"/>
              <a:ext cx="2376978" cy="32484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76819" y="5950640"/>
            <a:ext cx="215270" cy="21527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35955" y="2950751"/>
            <a:ext cx="3351752" cy="62051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322174" y="3492449"/>
            <a:ext cx="3336578" cy="2961506"/>
            <a:chOff x="7322174" y="3492449"/>
            <a:chExt cx="3336578" cy="296150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22174" y="3492449"/>
              <a:ext cx="3336578" cy="29615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97070" y="5802980"/>
            <a:ext cx="2309543" cy="457778"/>
            <a:chOff x="15297070" y="5802980"/>
            <a:chExt cx="2309543" cy="45777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5297070" y="5802980"/>
              <a:ext cx="1536168" cy="457778"/>
              <a:chOff x="15297070" y="5802980"/>
              <a:chExt cx="1536168" cy="45777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297070" y="5802980"/>
                <a:ext cx="1536168" cy="457778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415462" y="5946103"/>
              <a:ext cx="1275710" cy="2036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297070" y="5142857"/>
            <a:ext cx="1541328" cy="459316"/>
            <a:chOff x="15297070" y="5142857"/>
            <a:chExt cx="1541328" cy="45931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297070" y="5142857"/>
              <a:ext cx="1541328" cy="459316"/>
              <a:chOff x="15297070" y="5142857"/>
              <a:chExt cx="1541328" cy="45931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297070" y="5142857"/>
                <a:ext cx="1541328" cy="459316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435122" y="5266942"/>
              <a:ext cx="1236821" cy="21779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317901" y="4051234"/>
            <a:ext cx="805909" cy="805909"/>
            <a:chOff x="8317901" y="4051234"/>
            <a:chExt cx="805909" cy="80590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17901" y="4051234"/>
              <a:ext cx="805909" cy="80590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531647" y="6114104"/>
            <a:ext cx="805909" cy="805909"/>
            <a:chOff x="15531647" y="6114104"/>
            <a:chExt cx="805909" cy="80590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531647" y="6114104"/>
              <a:ext cx="805909" cy="805909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971643" y="6637641"/>
            <a:ext cx="2107591" cy="21863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258084" y="7034299"/>
            <a:ext cx="1541328" cy="459316"/>
            <a:chOff x="8258084" y="7034299"/>
            <a:chExt cx="1541328" cy="45931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258084" y="7034299"/>
              <a:ext cx="1541328" cy="459316"/>
              <a:chOff x="8258084" y="7034299"/>
              <a:chExt cx="1541328" cy="45931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258084" y="7034299"/>
                <a:ext cx="1541328" cy="459316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96131" y="7158379"/>
              <a:ext cx="1236821" cy="217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9488" y="1130566"/>
            <a:ext cx="1882552" cy="1918014"/>
            <a:chOff x="14019488" y="1130566"/>
            <a:chExt cx="1882552" cy="19180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9488" y="1130566"/>
              <a:ext cx="1882552" cy="19180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2251" y="5253050"/>
            <a:ext cx="1888367" cy="3995198"/>
            <a:chOff x="2342251" y="5253050"/>
            <a:chExt cx="1888367" cy="3995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2251" y="5253050"/>
              <a:ext cx="1888367" cy="39951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40597" y="1671087"/>
            <a:ext cx="12020168" cy="6982281"/>
            <a:chOff x="2940597" y="1671087"/>
            <a:chExt cx="12020168" cy="69822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0597" y="1671087"/>
              <a:ext cx="12020168" cy="69822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7688" y="4499893"/>
            <a:ext cx="4488038" cy="12784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65595" y="8020284"/>
            <a:ext cx="3382195" cy="12880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9208"/>
            <a:ext cx="7678123" cy="10301080"/>
            <a:chOff x="0" y="-19208"/>
            <a:chExt cx="7678123" cy="10301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9208"/>
              <a:ext cx="7678123" cy="103010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66507" y="1932275"/>
            <a:ext cx="13752701" cy="6386572"/>
            <a:chOff x="2266507" y="1932275"/>
            <a:chExt cx="13752701" cy="63865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6507" y="1932275"/>
              <a:ext cx="13752701" cy="638657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97812" y="2680793"/>
            <a:ext cx="2395851" cy="10106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25353" y="3548629"/>
            <a:ext cx="4051515" cy="31130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50812" y="3464715"/>
            <a:ext cx="1001076" cy="33084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80734" y="2117821"/>
            <a:ext cx="9997710" cy="6353759"/>
            <a:chOff x="7280734" y="2117821"/>
            <a:chExt cx="9997710" cy="6353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0734" y="2117821"/>
              <a:ext cx="9997710" cy="63537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596" y="2010751"/>
            <a:ext cx="3779116" cy="42017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2732" y="5620224"/>
            <a:ext cx="4550610" cy="12858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1013" y="326807"/>
            <a:ext cx="13151243" cy="9942028"/>
            <a:chOff x="2451013" y="326807"/>
            <a:chExt cx="13151243" cy="99420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727503" y="757273"/>
              <a:ext cx="10210854" cy="8779704"/>
              <a:chOff x="3727503" y="757273"/>
              <a:chExt cx="10210854" cy="87797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727503" y="757273"/>
                <a:ext cx="10210854" cy="87797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451013" y="326807"/>
              <a:ext cx="13151243" cy="9942028"/>
              <a:chOff x="2451013" y="326807"/>
              <a:chExt cx="13151243" cy="9942028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451013" y="6414818"/>
                <a:ext cx="2449704" cy="3854017"/>
                <a:chOff x="2451013" y="6414818"/>
                <a:chExt cx="2449704" cy="3854017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84103" y="9679167"/>
                  <a:ext cx="1985477" cy="658842"/>
                </a:xfrm>
                <a:prstGeom prst="rect">
                  <a:avLst/>
                </a:prstGeom>
              </p:spPr>
            </p:pic>
            <p:grpSp>
              <p:nvGrpSpPr>
                <p:cNvPr id="1005" name="그룹 1005"/>
                <p:cNvGrpSpPr/>
                <p:nvPr/>
              </p:nvGrpSpPr>
              <p:grpSpPr>
                <a:xfrm>
                  <a:off x="2451013" y="6414818"/>
                  <a:ext cx="2295238" cy="3493600"/>
                  <a:chOff x="2451013" y="6414818"/>
                  <a:chExt cx="2295238" cy="3493600"/>
                </a:xfrm>
              </p:grpSpPr>
              <p:grpSp>
                <p:nvGrpSpPr>
                  <p:cNvPr id="1006" name="그룹 1006"/>
                  <p:cNvGrpSpPr/>
                  <p:nvPr/>
                </p:nvGrpSpPr>
                <p:grpSpPr>
                  <a:xfrm>
                    <a:off x="2451013" y="7279847"/>
                    <a:ext cx="2294739" cy="2627890"/>
                    <a:chOff x="2451013" y="7279847"/>
                    <a:chExt cx="2294739" cy="2627890"/>
                  </a:xfrm>
                </p:grpSpPr>
                <p:pic>
                  <p:nvPicPr>
                    <p:cNvPr id="11" name="Object 10"/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>
                      <a:off x="2451013" y="7279847"/>
                      <a:ext cx="2294739" cy="262789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07" name="그룹 1007"/>
                  <p:cNvGrpSpPr/>
                  <p:nvPr/>
                </p:nvGrpSpPr>
                <p:grpSpPr>
                  <a:xfrm>
                    <a:off x="3024698" y="6414818"/>
                    <a:ext cx="1147370" cy="865029"/>
                    <a:chOff x="3024698" y="6414818"/>
                    <a:chExt cx="1147370" cy="865029"/>
                  </a:xfrm>
                </p:grpSpPr>
                <p:pic>
                  <p:nvPicPr>
                    <p:cNvPr id="14" name="Object 13"/>
                    <p:cNvPicPr>
                      <a:picLocks noChangeAspect="1"/>
                    </p:cNvPicPr>
                    <p:nvPr/>
                  </p:nvPicPr>
                  <p:blipFill>
                    <a:blip r:embed="rId5" cstate="print"/>
                    <a:stretch>
                      <a:fillRect/>
                    </a:stretch>
                  </p:blipFill>
                  <p:spPr>
                    <a:xfrm>
                      <a:off x="3024698" y="6414818"/>
                      <a:ext cx="1147370" cy="865029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1008" name="그룹 1008"/>
              <p:cNvGrpSpPr/>
              <p:nvPr/>
            </p:nvGrpSpPr>
            <p:grpSpPr>
              <a:xfrm>
                <a:off x="13053929" y="6414818"/>
                <a:ext cx="2548326" cy="3824070"/>
                <a:chOff x="13053929" y="6414818"/>
                <a:chExt cx="2548326" cy="3824070"/>
              </a:xfrm>
            </p:grpSpPr>
            <p:grpSp>
              <p:nvGrpSpPr>
                <p:cNvPr id="1009" name="그룹 1009"/>
                <p:cNvGrpSpPr/>
                <p:nvPr/>
              </p:nvGrpSpPr>
              <p:grpSpPr>
                <a:xfrm>
                  <a:off x="13646653" y="6414818"/>
                  <a:ext cx="1109292" cy="1109292"/>
                  <a:chOff x="13646653" y="6414818"/>
                  <a:chExt cx="1109292" cy="1109292"/>
                </a:xfrm>
              </p:grpSpPr>
              <p:pic>
                <p:nvPicPr>
                  <p:cNvPr id="20" name="Object 19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3646653" y="6414818"/>
                    <a:ext cx="1109292" cy="110929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13053929" y="7279847"/>
                  <a:ext cx="2294739" cy="2627890"/>
                  <a:chOff x="13053929" y="7279847"/>
                  <a:chExt cx="2294739" cy="2627890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3053929" y="7279847"/>
                    <a:ext cx="2294739" cy="262789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3285642" y="9649221"/>
                  <a:ext cx="1985477" cy="667222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6630930" y="326807"/>
                <a:ext cx="4885219" cy="3741116"/>
                <a:chOff x="6630930" y="326807"/>
                <a:chExt cx="4885219" cy="3741116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7401647" y="326807"/>
                  <a:ext cx="2883930" cy="2883930"/>
                  <a:chOff x="7401647" y="326807"/>
                  <a:chExt cx="2883930" cy="2883930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7401647" y="326807"/>
                    <a:ext cx="2883930" cy="288393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8370894" y="3477460"/>
                  <a:ext cx="905502" cy="667222"/>
                </a:xfrm>
                <a:prstGeom prst="rect">
                  <a:avLst/>
                </a:prstGeom>
              </p:spPr>
            </p:pic>
            <p:grpSp>
              <p:nvGrpSpPr>
                <p:cNvPr id="1013" name="그룹 1013"/>
                <p:cNvGrpSpPr/>
                <p:nvPr/>
              </p:nvGrpSpPr>
              <p:grpSpPr>
                <a:xfrm>
                  <a:off x="6630930" y="2150748"/>
                  <a:ext cx="1383854" cy="1383854"/>
                  <a:chOff x="6630930" y="2150748"/>
                  <a:chExt cx="1383854" cy="1383854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6630930" y="2150748"/>
                    <a:ext cx="1383854" cy="13838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4" name="그룹 1014"/>
                <p:cNvGrpSpPr/>
                <p:nvPr/>
              </p:nvGrpSpPr>
              <p:grpSpPr>
                <a:xfrm>
                  <a:off x="9801863" y="1939742"/>
                  <a:ext cx="1711083" cy="1711083"/>
                  <a:chOff x="9801863" y="1939742"/>
                  <a:chExt cx="1711083" cy="1711083"/>
                </a:xfrm>
              </p:grpSpPr>
              <p:pic>
                <p:nvPicPr>
                  <p:cNvPr id="36" name="Object 35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9801863" y="1939742"/>
                    <a:ext cx="1711083" cy="1711083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77289" y="4837561"/>
            <a:ext cx="10252325" cy="128943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1068" y="782574"/>
            <a:ext cx="11084665" cy="12858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63086" y="2532731"/>
            <a:ext cx="4542857" cy="6171429"/>
            <a:chOff x="2763086" y="2532731"/>
            <a:chExt cx="4542857" cy="617142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763086" y="2532731"/>
              <a:ext cx="4536000" cy="6171429"/>
              <a:chOff x="2763086" y="2532731"/>
              <a:chExt cx="4536000" cy="6171429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763086" y="2532731"/>
                <a:ext cx="4536000" cy="617142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942088" y="2532731"/>
              <a:ext cx="4193766" cy="1089219"/>
              <a:chOff x="2942088" y="2532731"/>
              <a:chExt cx="4193766" cy="108921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6299" y="2059216"/>
                <a:ext cx="8387533" cy="2178439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42088" y="2532731"/>
                <a:ext cx="4193766" cy="108921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8605852" y="2532731"/>
            <a:ext cx="7638095" cy="5466667"/>
            <a:chOff x="8605852" y="2532731"/>
            <a:chExt cx="7638095" cy="54666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605852" y="2532731"/>
              <a:ext cx="7637937" cy="5457318"/>
              <a:chOff x="8605852" y="2532731"/>
              <a:chExt cx="7637937" cy="545731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05852" y="2532731"/>
                <a:ext cx="7637937" cy="545731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622229" y="3752811"/>
              <a:ext cx="2621561" cy="1089219"/>
              <a:chOff x="13622229" y="3752811"/>
              <a:chExt cx="2621561" cy="108921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82543" y="3279296"/>
                <a:ext cx="5243121" cy="2178439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22229" y="3752811"/>
                <a:ext cx="2621561" cy="108921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5485" y="7631477"/>
            <a:ext cx="6171429" cy="1739952"/>
            <a:chOff x="525485" y="7631477"/>
            <a:chExt cx="6171429" cy="1739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485" y="7631477"/>
              <a:ext cx="6171429" cy="1739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5950" y="1903166"/>
            <a:ext cx="6171429" cy="3609863"/>
            <a:chOff x="855950" y="1903166"/>
            <a:chExt cx="6171429" cy="36098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950" y="1903166"/>
              <a:ext cx="6171429" cy="36098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06592" y="2085146"/>
            <a:ext cx="9752235" cy="5844236"/>
            <a:chOff x="7606592" y="2085146"/>
            <a:chExt cx="9752235" cy="58442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6592" y="2085146"/>
              <a:ext cx="9752235" cy="584423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0555" y="569689"/>
            <a:ext cx="16411879" cy="12807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92599" y="4011023"/>
            <a:ext cx="6472978" cy="1977882"/>
            <a:chOff x="5492599" y="4011023"/>
            <a:chExt cx="6472978" cy="19778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2599" y="4011023"/>
              <a:ext cx="6472978" cy="1977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44062" y="4179845"/>
            <a:ext cx="6171429" cy="1654839"/>
            <a:chOff x="5644062" y="4179845"/>
            <a:chExt cx="6171429" cy="16548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4062" y="4179845"/>
              <a:ext cx="6171429" cy="16548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03165" y="5007264"/>
            <a:ext cx="2624213" cy="2624213"/>
            <a:chOff x="4403165" y="5007264"/>
            <a:chExt cx="2624213" cy="26242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03165" y="5007264"/>
              <a:ext cx="2624213" cy="262421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87398" y="6243782"/>
            <a:ext cx="6171429" cy="3612436"/>
            <a:chOff x="11187398" y="6243782"/>
            <a:chExt cx="6171429" cy="36124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87398" y="6243782"/>
              <a:ext cx="6171429" cy="36124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76225" y="6243782"/>
            <a:ext cx="4862726" cy="483901"/>
            <a:chOff x="12476225" y="6243782"/>
            <a:chExt cx="4862726" cy="48390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76447" y="6033417"/>
              <a:ext cx="9725452" cy="96780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76225" y="6243782"/>
              <a:ext cx="4862726" cy="4839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53558" y="2085146"/>
            <a:ext cx="4862726" cy="483901"/>
            <a:chOff x="1853558" y="2085146"/>
            <a:chExt cx="4862726" cy="48390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546220" y="1874781"/>
              <a:ext cx="9725452" cy="96780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53558" y="2085146"/>
              <a:ext cx="4862726" cy="4839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5485" y="8017552"/>
            <a:ext cx="5118577" cy="483901"/>
            <a:chOff x="525485" y="8017552"/>
            <a:chExt cx="5118577" cy="4839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2002219" y="7807186"/>
              <a:ext cx="10237154" cy="96780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5485" y="8017552"/>
              <a:ext cx="5118577" cy="4839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516013" y="4257326"/>
            <a:ext cx="3067032" cy="483901"/>
            <a:chOff x="8516013" y="4257326"/>
            <a:chExt cx="3067032" cy="48390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4081" y="4046961"/>
              <a:ext cx="6134065" cy="967801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16013" y="4257326"/>
              <a:ext cx="3067032" cy="4839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9481" y="4586838"/>
            <a:ext cx="8973228" cy="12807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0421" y="685620"/>
            <a:ext cx="7822845" cy="12858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91314" y="2628207"/>
            <a:ext cx="2849223" cy="3547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25293" y="8402279"/>
            <a:ext cx="4026952" cy="65884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843" y="7022665"/>
            <a:ext cx="8226209" cy="6173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63416" y="4819453"/>
            <a:ext cx="8900742" cy="6725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48060" y="6265892"/>
            <a:ext cx="7718657" cy="7378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7442" y="2888671"/>
            <a:ext cx="3859337" cy="6588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2022-04-01T16:27:04Z</dcterms:created>
  <dcterms:modified xsi:type="dcterms:W3CDTF">2022-04-01T16:27:04Z</dcterms:modified>
</cp:coreProperties>
</file>